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4367"/>
    <a:srgbClr val="F05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9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0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5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8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3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0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8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A875-B423-428C-812E-D8280DD64854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F7188-B821-4770-86B0-ED2C433E0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Text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923" y="1263192"/>
            <a:ext cx="8917757" cy="10967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Title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22" y="2441541"/>
            <a:ext cx="10184877" cy="373542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Text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Morid Gouran</dc:creator>
  <cp:lastModifiedBy>Morid Gouran</cp:lastModifiedBy>
  <cp:revision>4</cp:revision>
  <dcterms:created xsi:type="dcterms:W3CDTF">2023-05-06T05:45:03Z</dcterms:created>
  <dcterms:modified xsi:type="dcterms:W3CDTF">2023-07-16T07:25:05Z</dcterms:modified>
</cp:coreProperties>
</file>